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4" r:id="rId8"/>
    <p:sldId id="285" r:id="rId9"/>
    <p:sldId id="282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B8DAD-4F46-47B4-9D7D-59ED71D680CF}" v="3" dt="2023-09-05T04:54:13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WCD Midterm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Steven Yuen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1026" name="Picture 2" descr="Untitled">
            <a:extLst>
              <a:ext uri="{FF2B5EF4-FFF2-40B4-BE49-F238E27FC236}">
                <a16:creationId xmlns:a16="http://schemas.microsoft.com/office/drawing/2014/main" id="{7997A8A4-51F0-A7C6-10D1-49D61CAD6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2141343"/>
            <a:ext cx="7429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CC521-026E-827F-C763-A262EB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28" y="2861187"/>
            <a:ext cx="697433" cy="3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469B-1AF5-A3F7-AB77-BAFDA76F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Snowflake, S3, Lambda and Docker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318A7-3380-3816-69CD-1E191515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Snowflake is the data warehouse that uploads the data to s3 every 1 am EST. </a:t>
            </a:r>
          </a:p>
          <a:p>
            <a:r>
              <a:rPr lang="en-US" dirty="0"/>
              <a:t>Lambda is used to execute the pipeline and check the required files are present from the AWS S3 bucket. CloudWatch is used to start the program at 2 am EST. An email will be sent out if required files are not present.</a:t>
            </a:r>
          </a:p>
          <a:p>
            <a:r>
              <a:rPr lang="en-US" dirty="0"/>
              <a:t>Going forward Airflow and Superset are </a:t>
            </a:r>
            <a:r>
              <a:rPr lang="en-US" dirty="0" err="1"/>
              <a:t>dockerized</a:t>
            </a:r>
            <a:r>
              <a:rPr lang="en-US" dirty="0"/>
              <a:t> on the EC2 instance</a:t>
            </a:r>
          </a:p>
          <a:p>
            <a:pPr marL="369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744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94B3-63ED-4644-C9CD-2AE161C6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and Airflow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FF78-E758-25C8-B61E-6D246F17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 instance is used to power my airflow pipeline. </a:t>
            </a:r>
          </a:p>
          <a:p>
            <a:r>
              <a:rPr lang="en-US" dirty="0"/>
              <a:t>The DAG creates the following:</a:t>
            </a:r>
          </a:p>
          <a:p>
            <a:pPr marL="907200" lvl="1" indent="-457200">
              <a:buAutoNum type="arabicPeriod"/>
            </a:pPr>
            <a:r>
              <a:rPr lang="en-US" dirty="0"/>
              <a:t>Create the EMR instance to run my transformation script</a:t>
            </a:r>
          </a:p>
          <a:p>
            <a:pPr marL="907200" lvl="1" indent="-457200">
              <a:buAutoNum type="arabicPeriod"/>
            </a:pPr>
            <a:r>
              <a:rPr lang="en-US" dirty="0"/>
              <a:t>Retrieve the files from s3 after being verified by lambda</a:t>
            </a:r>
          </a:p>
          <a:p>
            <a:pPr marL="907200" lvl="1" indent="-457200">
              <a:buAutoNum type="arabicPeriod"/>
            </a:pPr>
            <a:r>
              <a:rPr lang="en-US" dirty="0"/>
              <a:t>After EMR is set up uses the transformation script (stored in s3 as well) to clean and transform the data</a:t>
            </a:r>
          </a:p>
          <a:p>
            <a:pPr marL="907200" lvl="1" indent="-457200">
              <a:buAutoNum type="arabicPeriod"/>
            </a:pPr>
            <a:r>
              <a:rPr lang="en-US" dirty="0"/>
              <a:t>Uploads the results to a new s3 bucket in parquet format</a:t>
            </a:r>
          </a:p>
          <a:p>
            <a:pPr marL="907200" lvl="1" indent="-457200">
              <a:buAutoNum type="arabicPeriod"/>
            </a:pPr>
            <a:r>
              <a:rPr lang="en-US" dirty="0"/>
              <a:t>Terminates EMR instance once all jobs ran successfully</a:t>
            </a:r>
          </a:p>
          <a:p>
            <a:pPr marL="907200" lvl="1" indent="-457200"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089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3344-69F2-0DA6-8950-DE8FBE1B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Athena, Glue </a:t>
            </a:r>
            <a:r>
              <a:rPr lang="en-US"/>
              <a:t>and Superset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428E-51BD-9AD4-961F-9FC62997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Glue crawler is used to read and upload the parquet files into AWS Athena</a:t>
            </a:r>
          </a:p>
          <a:p>
            <a:r>
              <a:rPr lang="en-US" dirty="0"/>
              <a:t>Athena is the analytics tool used to query the data </a:t>
            </a:r>
          </a:p>
          <a:p>
            <a:r>
              <a:rPr lang="en-US" dirty="0"/>
              <a:t>Apache Superset is the visualization tool used to display the data in a manner that is suitable for decision making. Apache superset will be connected to Athena and will still be used to query the data for the charts.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335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DFD3-5AAC-A90A-F7A5-F6CEE17D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have learned &amp; Challenges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B323-B3EC-C43A-63DC-43783EE7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matters, a lot. I ran into several compatibility issues if I don’t match the correct versions. Taught me the value of Docker</a:t>
            </a:r>
          </a:p>
          <a:p>
            <a:r>
              <a:rPr lang="en-US" dirty="0"/>
              <a:t>Setting up AWS with airflow took very long for me, the airflow took well over 60% of the time due to reading documentation, version compatibility and error debugging.</a:t>
            </a:r>
          </a:p>
          <a:p>
            <a:r>
              <a:rPr lang="en-US" dirty="0"/>
              <a:t>The scope of knowledge required to be a data engineer</a:t>
            </a:r>
          </a:p>
          <a:p>
            <a:r>
              <a:rPr lang="en-US" dirty="0"/>
              <a:t>Importance of logging and reading error codes (debugging)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832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7218-164B-DB3A-92D5-9101F082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could have added (done better)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DFF1-A7D5-6E99-1A0C-A3A5AA83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18162"/>
          </a:xfrm>
        </p:spPr>
        <p:txBody>
          <a:bodyPr>
            <a:normAutofit/>
          </a:bodyPr>
          <a:lstStyle/>
          <a:p>
            <a:r>
              <a:rPr lang="en-US" dirty="0"/>
              <a:t>IAM roles could have been made better, I was focused on making the project work so gave full access privileges. Me now being more familiar I can more confidently set up least privileges for future projects.</a:t>
            </a:r>
          </a:p>
          <a:p>
            <a:r>
              <a:rPr lang="en-CA" dirty="0"/>
              <a:t>The entirety of the project most likely been automated including the data analysis part with </a:t>
            </a:r>
            <a:r>
              <a:rPr lang="en-CA" dirty="0" err="1"/>
              <a:t>athena</a:t>
            </a:r>
            <a:r>
              <a:rPr lang="en-CA" dirty="0"/>
              <a:t>, glue and superset. If given more time I could it so the final chart will be also uploaded to s3 as well</a:t>
            </a:r>
          </a:p>
          <a:p>
            <a:r>
              <a:rPr lang="en-CA" dirty="0"/>
              <a:t>Better formatting, date folders, cleaning s3 buckets, more comments on code.</a:t>
            </a:r>
          </a:p>
          <a:p>
            <a:r>
              <a:rPr lang="en-CA" dirty="0"/>
              <a:t>Save more money by remembering to close EC2.</a:t>
            </a:r>
          </a:p>
        </p:txBody>
      </p:sp>
    </p:spTree>
    <p:extLst>
      <p:ext uri="{BB962C8B-B14F-4D97-AF65-F5344CB8AC3E}">
        <p14:creationId xmlns:p14="http://schemas.microsoft.com/office/powerpoint/2010/main" val="258480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midterm-wcd</Template>
  <TotalTime>0</TotalTime>
  <Words>431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 Nova</vt:lpstr>
      <vt:lpstr>Arial Nova Light</vt:lpstr>
      <vt:lpstr>Wingdings 2</vt:lpstr>
      <vt:lpstr>SlateVTI</vt:lpstr>
      <vt:lpstr>WCD Midterm Project </vt:lpstr>
      <vt:lpstr>Architecture</vt:lpstr>
      <vt:lpstr>Snowflake, S3, Lambda and Docker</vt:lpstr>
      <vt:lpstr>EC2 and Airflow</vt:lpstr>
      <vt:lpstr>Athena, Glue and Superset</vt:lpstr>
      <vt:lpstr>Things I have learned &amp; Challenges</vt:lpstr>
      <vt:lpstr>Things I could have added (done better)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WCD Midterm Project </dc:title>
  <dc:creator>Steven Yuen</dc:creator>
  <cp:lastModifiedBy>Steven Yuen</cp:lastModifiedBy>
  <cp:revision>1</cp:revision>
  <dcterms:created xsi:type="dcterms:W3CDTF">2023-09-09T21:26:52Z</dcterms:created>
  <dcterms:modified xsi:type="dcterms:W3CDTF">2023-09-09T21:27:15Z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